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74" r:id="rId11"/>
    <p:sldId id="291" r:id="rId12"/>
    <p:sldId id="292" r:id="rId13"/>
    <p:sldId id="275" r:id="rId14"/>
    <p:sldId id="500" r:id="rId15"/>
    <p:sldId id="501" r:id="rId16"/>
    <p:sldId id="502" r:id="rId17"/>
    <p:sldId id="503" r:id="rId18"/>
    <p:sldId id="504" r:id="rId19"/>
    <p:sldId id="505" r:id="rId20"/>
    <p:sldId id="506" r:id="rId21"/>
    <p:sldId id="507" r:id="rId22"/>
    <p:sldId id="508" r:id="rId23"/>
    <p:sldId id="509" r:id="rId24"/>
    <p:sldId id="510" r:id="rId25"/>
    <p:sldId id="511" r:id="rId26"/>
    <p:sldId id="512" r:id="rId27"/>
    <p:sldId id="513" r:id="rId28"/>
    <p:sldId id="514" r:id="rId29"/>
    <p:sldId id="515" r:id="rId30"/>
    <p:sldId id="516" r:id="rId31"/>
    <p:sldId id="517" r:id="rId32"/>
    <p:sldId id="518" r:id="rId33"/>
    <p:sldId id="519" r:id="rId34"/>
    <p:sldId id="520" r:id="rId35"/>
    <p:sldId id="521" r:id="rId36"/>
    <p:sldId id="522" r:id="rId37"/>
    <p:sldId id="523" r:id="rId38"/>
    <p:sldId id="524" r:id="rId39"/>
    <p:sldId id="525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1" r:id="rId66"/>
    <p:sldId id="322" r:id="rId67"/>
    <p:sldId id="323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5" r:id="rId95"/>
    <p:sldId id="356" r:id="rId96"/>
    <p:sldId id="35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66" r:id="rId106"/>
    <p:sldId id="367" r:id="rId107"/>
    <p:sldId id="368" r:id="rId108"/>
    <p:sldId id="369" r:id="rId109"/>
    <p:sldId id="370" r:id="rId110"/>
    <p:sldId id="371" r:id="rId111"/>
    <p:sldId id="372" r:id="rId112"/>
    <p:sldId id="373" r:id="rId113"/>
    <p:sldId id="374" r:id="rId114"/>
    <p:sldId id="375" r:id="rId115"/>
    <p:sldId id="376" r:id="rId116"/>
    <p:sldId id="377" r:id="rId117"/>
    <p:sldId id="378" r:id="rId118"/>
    <p:sldId id="379" r:id="rId119"/>
    <p:sldId id="380" r:id="rId120"/>
    <p:sldId id="381" r:id="rId121"/>
    <p:sldId id="382" r:id="rId122"/>
    <p:sldId id="383" r:id="rId123"/>
    <p:sldId id="384" r:id="rId124"/>
    <p:sldId id="385" r:id="rId125"/>
    <p:sldId id="386" r:id="rId126"/>
    <p:sldId id="387" r:id="rId127"/>
    <p:sldId id="388" r:id="rId128"/>
    <p:sldId id="389" r:id="rId129"/>
    <p:sldId id="390" r:id="rId130"/>
    <p:sldId id="391" r:id="rId131"/>
    <p:sldId id="392" r:id="rId132"/>
    <p:sldId id="393" r:id="rId133"/>
    <p:sldId id="394" r:id="rId134"/>
    <p:sldId id="395" r:id="rId135"/>
    <p:sldId id="396" r:id="rId136"/>
    <p:sldId id="397" r:id="rId137"/>
    <p:sldId id="398" r:id="rId138"/>
    <p:sldId id="399" r:id="rId139"/>
    <p:sldId id="400" r:id="rId140"/>
    <p:sldId id="401" r:id="rId141"/>
    <p:sldId id="402" r:id="rId142"/>
    <p:sldId id="403" r:id="rId143"/>
    <p:sldId id="404" r:id="rId144"/>
    <p:sldId id="405" r:id="rId145"/>
    <p:sldId id="406" r:id="rId146"/>
    <p:sldId id="407" r:id="rId147"/>
    <p:sldId id="408" r:id="rId148"/>
    <p:sldId id="409" r:id="rId149"/>
    <p:sldId id="410" r:id="rId150"/>
    <p:sldId id="411" r:id="rId151"/>
    <p:sldId id="412" r:id="rId152"/>
    <p:sldId id="413" r:id="rId153"/>
    <p:sldId id="414" r:id="rId154"/>
    <p:sldId id="415" r:id="rId155"/>
    <p:sldId id="416" r:id="rId156"/>
    <p:sldId id="417" r:id="rId157"/>
    <p:sldId id="418" r:id="rId158"/>
    <p:sldId id="419" r:id="rId159"/>
    <p:sldId id="420" r:id="rId160"/>
    <p:sldId id="421" r:id="rId161"/>
    <p:sldId id="422" r:id="rId162"/>
    <p:sldId id="423" r:id="rId163"/>
    <p:sldId id="424" r:id="rId164"/>
    <p:sldId id="425" r:id="rId165"/>
    <p:sldId id="426" r:id="rId166"/>
    <p:sldId id="427" r:id="rId167"/>
    <p:sldId id="428" r:id="rId168"/>
    <p:sldId id="429" r:id="rId169"/>
    <p:sldId id="430" r:id="rId170"/>
    <p:sldId id="431" r:id="rId171"/>
    <p:sldId id="432" r:id="rId172"/>
    <p:sldId id="433" r:id="rId173"/>
    <p:sldId id="434" r:id="rId174"/>
    <p:sldId id="435" r:id="rId175"/>
    <p:sldId id="436" r:id="rId176"/>
    <p:sldId id="437" r:id="rId177"/>
    <p:sldId id="438" r:id="rId178"/>
    <p:sldId id="439" r:id="rId179"/>
    <p:sldId id="440" r:id="rId180"/>
    <p:sldId id="441" r:id="rId181"/>
    <p:sldId id="442" r:id="rId182"/>
    <p:sldId id="443" r:id="rId183"/>
    <p:sldId id="444" r:id="rId184"/>
    <p:sldId id="445" r:id="rId185"/>
    <p:sldId id="446" r:id="rId186"/>
    <p:sldId id="447" r:id="rId187"/>
    <p:sldId id="448" r:id="rId188"/>
    <p:sldId id="449" r:id="rId189"/>
    <p:sldId id="450" r:id="rId190"/>
    <p:sldId id="451" r:id="rId191"/>
    <p:sldId id="452" r:id="rId192"/>
    <p:sldId id="453" r:id="rId193"/>
    <p:sldId id="454" r:id="rId194"/>
    <p:sldId id="455" r:id="rId195"/>
    <p:sldId id="456" r:id="rId196"/>
    <p:sldId id="457" r:id="rId197"/>
    <p:sldId id="458" r:id="rId198"/>
    <p:sldId id="459" r:id="rId199"/>
    <p:sldId id="460" r:id="rId200"/>
    <p:sldId id="461" r:id="rId201"/>
    <p:sldId id="462" r:id="rId202"/>
    <p:sldId id="463" r:id="rId203"/>
    <p:sldId id="464" r:id="rId204"/>
    <p:sldId id="465" r:id="rId205"/>
    <p:sldId id="466" r:id="rId206"/>
    <p:sldId id="467" r:id="rId207"/>
    <p:sldId id="468" r:id="rId208"/>
    <p:sldId id="469" r:id="rId209"/>
    <p:sldId id="470" r:id="rId210"/>
    <p:sldId id="471" r:id="rId211"/>
    <p:sldId id="472" r:id="rId212"/>
    <p:sldId id="473" r:id="rId213"/>
    <p:sldId id="474" r:id="rId214"/>
    <p:sldId id="475" r:id="rId215"/>
    <p:sldId id="476" r:id="rId216"/>
    <p:sldId id="477" r:id="rId217"/>
    <p:sldId id="478" r:id="rId218"/>
    <p:sldId id="479" r:id="rId219"/>
    <p:sldId id="480" r:id="rId220"/>
    <p:sldId id="481" r:id="rId221"/>
    <p:sldId id="482" r:id="rId222"/>
    <p:sldId id="483" r:id="rId223"/>
    <p:sldId id="484" r:id="rId224"/>
    <p:sldId id="485" r:id="rId225"/>
    <p:sldId id="486" r:id="rId226"/>
    <p:sldId id="487" r:id="rId227"/>
    <p:sldId id="488" r:id="rId228"/>
    <p:sldId id="489" r:id="rId229"/>
    <p:sldId id="490" r:id="rId230"/>
    <p:sldId id="491" r:id="rId231"/>
    <p:sldId id="492" r:id="rId232"/>
    <p:sldId id="493" r:id="rId233"/>
    <p:sldId id="494" r:id="rId234"/>
    <p:sldId id="495" r:id="rId235"/>
    <p:sldId id="496" r:id="rId236"/>
    <p:sldId id="497" r:id="rId237"/>
    <p:sldId id="498" r:id="rId238"/>
    <p:sldId id="499" r:id="rId239"/>
    <p:sldId id="276" r:id="rId240"/>
    <p:sldId id="277" r:id="rId241"/>
    <p:sldId id="278" r:id="rId242"/>
    <p:sldId id="279" r:id="rId243"/>
    <p:sldId id="280" r:id="rId244"/>
    <p:sldId id="281" r:id="rId245"/>
    <p:sldId id="282" r:id="rId246"/>
    <p:sldId id="283" r:id="rId247"/>
    <p:sldId id="284" r:id="rId248"/>
    <p:sldId id="285" r:id="rId249"/>
    <p:sldId id="286" r:id="rId250"/>
    <p:sldId id="287" r:id="rId251"/>
    <p:sldId id="288" r:id="rId252"/>
    <p:sldId id="289" r:id="rId253"/>
    <p:sldId id="290" r:id="rId254"/>
    <p:sldId id="272" r:id="rId255"/>
    <p:sldId id="264" r:id="rId256"/>
    <p:sldId id="265" r:id="rId257"/>
    <p:sldId id="266" r:id="rId258"/>
    <p:sldId id="267" r:id="rId259"/>
    <p:sldId id="268" r:id="rId260"/>
    <p:sldId id="269" r:id="rId261"/>
    <p:sldId id="270" r:id="rId262"/>
    <p:sldId id="271" r:id="rId26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38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60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viewProps" Target="viewProp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theme" Target="theme/theme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tableStyles" Target="tableStyle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8034-496D-462E-BCDF-6F4155578667}" type="datetimeFigureOut">
              <a:rPr lang="es-AR" smtClean="0"/>
              <a:t>1/6/19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6298-F364-4C45-9A7B-5244FB8924D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31024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8034-496D-462E-BCDF-6F4155578667}" type="datetimeFigureOut">
              <a:rPr lang="es-AR" smtClean="0"/>
              <a:t>1/6/19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6298-F364-4C45-9A7B-5244FB8924D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24987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8034-496D-462E-BCDF-6F4155578667}" type="datetimeFigureOut">
              <a:rPr lang="es-AR" smtClean="0"/>
              <a:t>1/6/19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6298-F364-4C45-9A7B-5244FB8924D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8631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8034-496D-462E-BCDF-6F4155578667}" type="datetimeFigureOut">
              <a:rPr lang="es-AR" smtClean="0"/>
              <a:t>1/6/19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6298-F364-4C45-9A7B-5244FB8924D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65998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8034-496D-462E-BCDF-6F4155578667}" type="datetimeFigureOut">
              <a:rPr lang="es-AR" smtClean="0"/>
              <a:t>1/6/19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6298-F364-4C45-9A7B-5244FB8924D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5800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8034-496D-462E-BCDF-6F4155578667}" type="datetimeFigureOut">
              <a:rPr lang="es-AR" smtClean="0"/>
              <a:t>1/6/19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6298-F364-4C45-9A7B-5244FB8924D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038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8034-496D-462E-BCDF-6F4155578667}" type="datetimeFigureOut">
              <a:rPr lang="es-AR" smtClean="0"/>
              <a:t>1/6/19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6298-F364-4C45-9A7B-5244FB8924D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35835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8034-496D-462E-BCDF-6F4155578667}" type="datetimeFigureOut">
              <a:rPr lang="es-AR" smtClean="0"/>
              <a:t>1/6/19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6298-F364-4C45-9A7B-5244FB8924D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675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8034-496D-462E-BCDF-6F4155578667}" type="datetimeFigureOut">
              <a:rPr lang="es-AR" smtClean="0"/>
              <a:t>1/6/19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6298-F364-4C45-9A7B-5244FB8924D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25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8034-496D-462E-BCDF-6F4155578667}" type="datetimeFigureOut">
              <a:rPr lang="es-AR" smtClean="0"/>
              <a:t>1/6/19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6298-F364-4C45-9A7B-5244FB8924D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31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8034-496D-462E-BCDF-6F4155578667}" type="datetimeFigureOut">
              <a:rPr lang="es-AR" smtClean="0"/>
              <a:t>1/6/19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6298-F364-4C45-9A7B-5244FB8924D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64384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88034-496D-462E-BCDF-6F4155578667}" type="datetimeFigureOut">
              <a:rPr lang="es-AR" smtClean="0"/>
              <a:t>1/6/19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B6298-F364-4C45-9A7B-5244FB8924D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9488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rmAutofit/>
          </a:bodyPr>
          <a:lstStyle/>
          <a:p>
            <a:r>
              <a:rPr lang="es-AR" dirty="0"/>
              <a:t>Pato de Anteojos y Pato Torrentes</a:t>
            </a:r>
            <a:br>
              <a:rPr lang="es-AR" dirty="0"/>
            </a:br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dirty="0"/>
              <a:t>Observaciones</a:t>
            </a:r>
          </a:p>
          <a:p>
            <a:r>
              <a:rPr lang="es-AR" dirty="0"/>
              <a:t>fecha</a:t>
            </a:r>
          </a:p>
        </p:txBody>
      </p:sp>
    </p:spTree>
    <p:extLst>
      <p:ext uri="{BB962C8B-B14F-4D97-AF65-F5344CB8AC3E}">
        <p14:creationId xmlns:p14="http://schemas.microsoft.com/office/powerpoint/2010/main" val="45940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Domuyo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A4FEE-1358-964A-A9B7-8F32A73D5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99" y="662781"/>
            <a:ext cx="7182069" cy="538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770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9163681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01362526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6488846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1051329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4663503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94870185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85369084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9891117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29528563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351465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Domuyo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8A160-6C63-6942-AC75-56BE58CF8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79" y="662781"/>
            <a:ext cx="7266152" cy="544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401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15573225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67013955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07336766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408823829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06467379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26252626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1598979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86924241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81459221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50200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Domuyo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C4D66-91D6-8F48-8DE8-E5A785FE4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49827-3E87-A549-8BB5-1F18A3E65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63" y="1148658"/>
            <a:ext cx="7695254" cy="400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843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35095955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30497684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41838858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56874985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92901051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21324415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88838616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33580443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0253358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893169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064BA0-4485-5742-98C9-FB5C4E2D4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C3751B-F8D8-D740-9AFB-7FB897EDB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77" y="1098331"/>
            <a:ext cx="6215117" cy="466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5765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95076106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99785343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47181671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18115958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85009637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65893657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76429880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85310939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10687287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452269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0E3B89-3353-1248-8F97-31ADB4040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437" y="988575"/>
            <a:ext cx="6494589" cy="487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8617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65910649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19143548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09715395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21965305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38718007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36334685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2909027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91482557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43294002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551149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403EB2-8963-6947-9A01-AC5FED0FC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70" y="1027605"/>
            <a:ext cx="6173871" cy="464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2867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20813301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09547330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12202120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86786736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83797316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01795799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39206471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60097719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37126692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940056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A7570F-930F-7B4F-BD63-ADF7BDD08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94" y="743826"/>
            <a:ext cx="6883002" cy="517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5137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81369214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72129347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88889933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3308872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78909304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07448481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45917817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09066182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18626519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586394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C90445-BFFD-3E4F-AABE-D4C37881C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361F76-D861-7943-8EA7-40C8B9672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42" y="1325563"/>
            <a:ext cx="6657647" cy="500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0002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00554975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45791548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4980008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71455283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1675563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79575781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28335629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37210263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53532524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326032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1BC14A-24DD-A448-B59E-5BB6DA797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056" y="526558"/>
            <a:ext cx="6612729" cy="49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2952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61713077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65740204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28866111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07582441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73069008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418966429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84014595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76535723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68724570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168498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A91AD-5C77-5C4E-86F2-2019D82C9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97" y="957144"/>
            <a:ext cx="6717986" cy="504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4861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30811775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82512504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53199746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73186250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87500370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98598596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02217291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54517931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93425891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924673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de </a:t>
            </a:r>
            <a:r>
              <a:rPr lang="en-US" dirty="0" err="1"/>
              <a:t>Anteojos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892415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A934D-FA0A-6E42-87F0-A73F4D79F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1EA05C-FECB-284E-B4DC-8D20A8325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325" y="1256808"/>
            <a:ext cx="5874721" cy="4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3843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27875027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51488016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258954136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7276375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13917705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58963953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46840230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11406492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18272071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610885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35CE0-6DA9-C145-A325-F6D3DE6BA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761" y="662780"/>
            <a:ext cx="6113459" cy="46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0006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79842702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252406652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278569718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57099668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12436417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8143029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22044297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05579020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57385264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926927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C83F5-2DC2-2F47-8D7F-8E7A1970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08" y="863107"/>
            <a:ext cx="6626424" cy="498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62527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752057315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2428415134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735924690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9098964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201140656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418041670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832521334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179132936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659273432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131911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AAC54-CB81-AF4F-AED4-1A6396D7A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97" y="1110269"/>
            <a:ext cx="6577256" cy="49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6241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664789493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811287686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642631270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60635358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287001782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768355258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701345449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741196163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028306711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282117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24CA34-AB4A-3F44-B224-CFF7813E6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15" y="935420"/>
            <a:ext cx="7563609" cy="51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01606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075027156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607677104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441266128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869333942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951213896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389875797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950629619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511827909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258453147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894784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A272E-0C44-AE42-8D47-0A75E5587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31" y="950421"/>
            <a:ext cx="6299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84513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298578461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417358473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72362563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497351136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72260008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78548501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07296269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075508356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896548819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415030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5BE3E-A81A-5549-80C1-BC8D575BC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358" y="662781"/>
            <a:ext cx="7154041" cy="536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46058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287266950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357422072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659204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CDF3C-D579-9542-AA1F-4EB565D6A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EB1C0-6053-924F-B61D-8FF69194B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64" y="1240221"/>
            <a:ext cx="7871780" cy="442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49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F80D30-059C-EC45-8195-D06FE716F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514" y="1156137"/>
            <a:ext cx="8230768" cy="462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21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48CCF-1C66-2A4A-8CD5-A625F8224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006" y="1301049"/>
            <a:ext cx="7763641" cy="4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54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67631C-29BD-9B48-9BC6-4988D7E1C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617" y="855171"/>
            <a:ext cx="6667500" cy="49149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997729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3006A-F62C-7A4E-96B9-8F518DFFA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18" y="1166648"/>
            <a:ext cx="6485340" cy="466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88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D8D7E-BC8B-5747-AEA6-58B9D26AF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03" y="1189339"/>
            <a:ext cx="6420543" cy="482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61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A7C41-1385-484D-BB0D-5C8D9C330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8A599F-D50E-9D42-9FFF-5393CC34B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957" y="1566041"/>
            <a:ext cx="6570373" cy="434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03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51808-91F4-7A40-B4E5-2E7303EE5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05" y="1093076"/>
            <a:ext cx="7428788" cy="417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727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7849D-E62B-CD40-91EE-809F8B9A8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22" y="1411094"/>
            <a:ext cx="6474792" cy="36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29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19CDDC-36C9-9243-8806-3AFB75C39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81" y="662781"/>
            <a:ext cx="7376583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1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D4957C-F13D-B84B-8E38-1F4581A92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52A51-245B-AC40-BC37-4B7B7C57B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40" y="1072055"/>
            <a:ext cx="6285187" cy="47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92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16C9B-329B-C540-8116-FFC149EE1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4633FF-C45C-F944-9018-C43ABCA02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644" y="1114096"/>
            <a:ext cx="6383283" cy="478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465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9689F7-EA12-4542-B438-08E46A080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56" y="1325563"/>
            <a:ext cx="7933848" cy="445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31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Ñivinco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CDC7E-B3E9-324E-82F4-ADD785AE5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" y="329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34454-93FF-CE47-A1DB-76E4038BC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10" y="1325563"/>
            <a:ext cx="7896438" cy="443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60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1ABD2-8373-414A-80CC-6C8FB9682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651" y="454954"/>
            <a:ext cx="7620445" cy="571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803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26F6F4-7D52-2844-AE8A-190061C9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" y="1927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C72242-1702-E645-97D8-ABFE79F92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16" y="821039"/>
            <a:ext cx="6737803" cy="50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10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C20F3-CE3A-B346-9A34-4C58FA542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13" y="830318"/>
            <a:ext cx="7036993" cy="528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953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EF461-BBD0-0340-A833-A0933C1A0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133" y="662781"/>
            <a:ext cx="6980977" cy="52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795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2E2F75-DB51-544A-8799-44FCE9E41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086" y="1240221"/>
            <a:ext cx="7086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549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70C115-6E62-F441-9F64-1E79560F2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02" y="1325563"/>
            <a:ext cx="6928946" cy="461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39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C6981-D55B-2247-B4A7-471EA0A4B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21" y="893378"/>
            <a:ext cx="3415862" cy="51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138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354F1-E20E-CE44-8195-DF1BF4CF4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9868ED-AED8-4641-A1CF-9076F3EE0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68" y="798786"/>
            <a:ext cx="7013904" cy="52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634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46A94-FB56-3E48-BC37-22D8F8DE0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92" y="1427173"/>
            <a:ext cx="7539421" cy="424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848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709E85-81DB-F542-982C-5F2274F74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809" y="1328793"/>
            <a:ext cx="5951483" cy="39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263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734A18-5D0C-BB48-8C18-AECB327C1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33" y="1135720"/>
            <a:ext cx="7308197" cy="487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56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D5F8C-E0B9-BD4F-B104-486031024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58" y="851337"/>
            <a:ext cx="6929821" cy="519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292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B9F69-4292-9047-9235-7E3BCF58B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47" y="1545020"/>
            <a:ext cx="5640767" cy="383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881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03409-FDBD-9D40-89A6-107A1FEEF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20" y="872358"/>
            <a:ext cx="6290731" cy="427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2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5774C9-B0F9-9A46-B5B7-EA1573E7A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26" y="1307772"/>
            <a:ext cx="5903849" cy="400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670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E1162-0DB5-284A-8D97-33C7AA83A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01" y="1069821"/>
            <a:ext cx="6770468" cy="459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552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0C506-205C-0F4D-9E0F-65C5E19E4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" y="2145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60148C-FA81-3845-A951-3A94849F1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054" y="1040523"/>
            <a:ext cx="5656242" cy="384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475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ABECA-3D1F-E141-BBEC-380B1658C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143" y="1500745"/>
            <a:ext cx="5556469" cy="416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26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3FFA9-8E96-6549-9477-9B6C3D5B9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16" y="1292771"/>
            <a:ext cx="6793084" cy="461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05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CC1E3-2484-AA4E-96E0-1D2EF839C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10" y="1040524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54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04D8B-0D23-F847-AB2F-890019632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004" y="877150"/>
            <a:ext cx="3653207" cy="487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294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090D0-0253-A84E-AEBD-291CD74C6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46" y="819807"/>
            <a:ext cx="7838382" cy="440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75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0839C6-EA82-D64D-B80D-A7028A09B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04" y="662781"/>
            <a:ext cx="6677572" cy="500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093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1684C-C7CE-B142-A029-0D8B857C2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262" y="1608083"/>
            <a:ext cx="7875751" cy="443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170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5D8E0-45C6-A648-83F8-0DB548C17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90" y="1219201"/>
            <a:ext cx="7040089" cy="469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539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DBBF0-3F0F-1844-A04F-33AD20EE6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95" y="662781"/>
            <a:ext cx="7659799" cy="482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34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3DA469-6CF6-9447-B67F-A534CCE4E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53" y="1229709"/>
            <a:ext cx="8043916" cy="452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688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CE984-E0E2-944A-B4FE-FEB638319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03" y="1590302"/>
            <a:ext cx="7660828" cy="407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861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6D9E9B-EB63-3E40-AFA4-D5BCB4E28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048" y="588097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187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99359-0FAB-3345-9D90-65711DB92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88" y="1608083"/>
            <a:ext cx="7577488" cy="320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410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30BD23-7B63-4849-B0BD-B5F0CA295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706" y="830711"/>
            <a:ext cx="7256079" cy="48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840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 goose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  <p:pic>
        <p:nvPicPr>
          <p:cNvPr id="4" name="Imagen 1" descr="C:\Users\User\Pictures\Canada_goose.jpg">
            <a:extLst>
              <a:ext uri="{FF2B5EF4-FFF2-40B4-BE49-F238E27FC236}">
                <a16:creationId xmlns:a16="http://schemas.microsoft.com/office/drawing/2014/main" id="{F1AB1774-AB35-094F-88CE-B573837497C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416" y="1156587"/>
            <a:ext cx="4922520" cy="3740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6270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219534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518DE9-37FA-274D-822A-7170A5852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13" y="877150"/>
            <a:ext cx="6494589" cy="487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706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3824649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1768392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2416038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3073698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2555256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7127874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8513855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6079589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9406004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747051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7DAEB-BEA0-6244-8878-7BB4523E3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358" y="662781"/>
            <a:ext cx="6901793" cy="51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546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517385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4246214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4849394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6837649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8604112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743842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42903022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9675849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3847155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574869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42730145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9851196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6205880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4330842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4336503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3356709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Pato</a:t>
            </a:r>
            <a:r>
              <a:rPr lang="en-US" dirty="0"/>
              <a:t> </a:t>
            </a:r>
            <a:r>
              <a:rPr lang="en-US" dirty="0" err="1"/>
              <a:t>Torrentes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4DF6-BF39-4443-9579-365D258F4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5160829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4734055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6004688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0520181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D80-317B-C840-B8A6-A1BDA16A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0"/>
            <a:ext cx="10515600" cy="1325563"/>
          </a:xfrm>
        </p:spPr>
        <p:txBody>
          <a:bodyPr/>
          <a:lstStyle/>
          <a:p>
            <a:r>
              <a:rPr lang="en-US" dirty="0"/>
              <a:t>Title of image 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53C1F7-73F8-8644-8E27-96F77DE032E2}"/>
              </a:ext>
            </a:extLst>
          </p:cNvPr>
          <p:cNvSpPr txBox="1">
            <a:spLocks/>
          </p:cNvSpPr>
          <p:nvPr/>
        </p:nvSpPr>
        <p:spPr>
          <a:xfrm>
            <a:off x="357447" y="1987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A9889-9C11-D744-85A5-B65414CBCB8B}"/>
              </a:ext>
            </a:extLst>
          </p:cNvPr>
          <p:cNvSpPr txBox="1">
            <a:spLocks/>
          </p:cNvSpPr>
          <p:nvPr/>
        </p:nvSpPr>
        <p:spPr>
          <a:xfrm>
            <a:off x="166254" y="43425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Bulleted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bulleted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9515282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2973</Words>
  <Application>Microsoft Macintosh PowerPoint</Application>
  <PresentationFormat>Widescreen</PresentationFormat>
  <Paragraphs>1236</Paragraphs>
  <Slides>262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262</vt:i4>
      </vt:variant>
    </vt:vector>
  </HeadingPairs>
  <TitlesOfParts>
    <vt:vector size="266" baseType="lpstr">
      <vt:lpstr>Arial</vt:lpstr>
      <vt:lpstr>Calibri</vt:lpstr>
      <vt:lpstr>Calibri Light</vt:lpstr>
      <vt:lpstr>Tema de Office</vt:lpstr>
      <vt:lpstr>Pato de Anteojos y Pato Torrentes </vt:lpstr>
      <vt:lpstr>Pato de Anteojos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Canada goose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Pato Torrentes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  <vt:lpstr>Title of image …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Scarlett Eastman</dc:creator>
  <cp:lastModifiedBy>Martin Eayrs</cp:lastModifiedBy>
  <cp:revision>7</cp:revision>
  <dcterms:created xsi:type="dcterms:W3CDTF">2019-05-18T13:15:24Z</dcterms:created>
  <dcterms:modified xsi:type="dcterms:W3CDTF">2019-06-01T21:04:13Z</dcterms:modified>
</cp:coreProperties>
</file>